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Poppins" charset="0"/>
      <p:regular r:id="rId8"/>
    </p:embeddedFont>
    <p:embeddedFont>
      <p:font typeface="Inter Bold" charset="0"/>
      <p:regular r:id="rId9"/>
    </p:embeddedFont>
    <p:embeddedFont>
      <p:font typeface="Open Sans Extra Bold" charset="0"/>
      <p:regular r:id="rId10"/>
    </p:embeddedFont>
    <p:embeddedFont>
      <p:font typeface="Calibri" pitchFamily="34" charset="0"/>
      <p:regular r:id="rId11"/>
      <p:bold r:id="rId12"/>
      <p:italic r:id="rId13"/>
      <p:boldItalic r:id="rId14"/>
    </p:embeddedFont>
    <p:embeddedFont>
      <p:font typeface="Inter" charset="0"/>
      <p:regular r:id="rId15"/>
    </p:embeddedFont>
    <p:embeddedFont>
      <p:font typeface="Poppins Bold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49" d="100"/>
          <a:sy n="49" d="100"/>
        </p:scale>
        <p:origin x="-57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png>
</file>

<file path=ppt/media/image10.svg>
</file>

<file path=ppt/media/image12.svg>
</file>

<file path=ppt/media/image15.svg>
</file>

<file path=ppt/media/image2.jpeg>
</file>

<file path=ppt/media/image3.jpeg>
</file>

<file path=ppt/media/image4.png>
</file>

<file path=ppt/media/image5.jpeg>
</file>

<file path=ppt/media/image5.svg>
</file>

<file path=ppt/media/image6.png>
</file>

<file path=ppt/media/image7.png>
</file>

<file path=ppt/media/image8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sv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12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553200" y="5750684"/>
            <a:ext cx="13643718" cy="1409941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1960286" y="8384223"/>
            <a:ext cx="3735531" cy="373553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748150" y="1903633"/>
            <a:ext cx="7366063" cy="725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5"/>
              </a:lnSpc>
              <a:spcBef>
                <a:spcPct val="0"/>
              </a:spcBef>
            </a:pPr>
            <a:r>
              <a:rPr lang="en-US" sz="4053" spc="-81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Ashikujjaman</a:t>
            </a:r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9443207" y="4321922"/>
            <a:ext cx="9146584" cy="5246370"/>
            <a:chOff x="0" y="0"/>
            <a:chExt cx="7981950" cy="4578350"/>
          </a:xfrm>
        </p:grpSpPr>
        <p:sp>
          <p:nvSpPr>
            <p:cNvPr id="17" name="Freeform 17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t="-3261" b="-3261"/>
              </a:stretch>
            </a:blipFill>
          </p:spPr>
        </p:sp>
      </p:grpSp>
      <p:sp>
        <p:nvSpPr>
          <p:cNvPr id="22" name="TextBox 22"/>
          <p:cNvSpPr txBox="1"/>
          <p:nvPr/>
        </p:nvSpPr>
        <p:spPr>
          <a:xfrm>
            <a:off x="748150" y="2613889"/>
            <a:ext cx="16791701" cy="1427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620"/>
              </a:lnSpc>
            </a:pPr>
            <a:r>
              <a:rPr lang="en-US" sz="8300" b="1" dirty="0">
                <a:solidFill>
                  <a:srgbClr val="051D40"/>
                </a:solidFill>
                <a:latin typeface="Inter Bold"/>
                <a:ea typeface="Inter Bold"/>
                <a:cs typeface="Inter Bold"/>
                <a:sym typeface="Inter Bold"/>
              </a:rPr>
              <a:t>Unleashing the Power of Node.js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5096" y="1047727"/>
            <a:ext cx="3764585" cy="489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95"/>
              </a:lnSpc>
              <a:spcBef>
                <a:spcPct val="0"/>
              </a:spcBef>
            </a:pPr>
            <a:r>
              <a:rPr lang="en-US" sz="2853">
                <a:solidFill>
                  <a:srgbClr val="051D40"/>
                </a:solidFill>
                <a:latin typeface="Inter"/>
                <a:ea typeface="Inter"/>
                <a:cs typeface="Inter"/>
                <a:sym typeface="Inter"/>
              </a:rPr>
              <a:t>Presented by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1796731" y="447246"/>
            <a:ext cx="5972616" cy="9392508"/>
          </a:xfrm>
          <a:custGeom>
            <a:avLst/>
            <a:gdLst/>
            <a:ahLst/>
            <a:cxnLst/>
            <a:rect l="l" t="t" r="r" b="b"/>
            <a:pathLst>
              <a:path w="5972616" h="9392508">
                <a:moveTo>
                  <a:pt x="0" y="0"/>
                </a:moveTo>
                <a:lnTo>
                  <a:pt x="5972616" y="0"/>
                </a:lnTo>
                <a:lnTo>
                  <a:pt x="5972616" y="9392508"/>
                </a:lnTo>
                <a:lnTo>
                  <a:pt x="0" y="93925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87" r="-2387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18213" y="3146722"/>
            <a:ext cx="11796731" cy="5376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97"/>
              </a:lnSpc>
            </a:pPr>
            <a:r>
              <a:rPr lang="en-US" sz="4141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What is Node.js?</a:t>
            </a:r>
          </a:p>
          <a:p>
            <a:pPr algn="l">
              <a:lnSpc>
                <a:spcPts val="5797"/>
              </a:lnSpc>
            </a:pPr>
            <a:endParaRPr lang="en-US" sz="4141">
              <a:solidFill>
                <a:srgbClr val="051D40"/>
              </a:solidFill>
              <a:latin typeface="Open Sans Extra Bold"/>
              <a:ea typeface="Open Sans Extra Bold"/>
              <a:cs typeface="Open Sans Extra Bold"/>
              <a:sym typeface="Open Sans Extra Bold"/>
            </a:endParaRPr>
          </a:p>
          <a:p>
            <a:pPr marL="807726" lvl="1" indent="-403863" algn="l">
              <a:lnSpc>
                <a:spcPts val="5237"/>
              </a:lnSpc>
              <a:buFont typeface="Arial"/>
              <a:buChar char="•"/>
            </a:pPr>
            <a:r>
              <a:rPr lang="en-US" sz="3741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Definition:</a:t>
            </a:r>
            <a:r>
              <a:rPr lang="en-US" sz="374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A runtime for executing JavaScript on the server.</a:t>
            </a:r>
          </a:p>
          <a:p>
            <a:pPr algn="l">
              <a:lnSpc>
                <a:spcPts val="5237"/>
              </a:lnSpc>
            </a:pPr>
            <a:endParaRPr lang="en-US" sz="3741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807726" lvl="1" indent="-403863" algn="l">
              <a:lnSpc>
                <a:spcPts val="5237"/>
              </a:lnSpc>
              <a:buFont typeface="Arial"/>
              <a:buChar char="•"/>
            </a:pPr>
            <a:r>
              <a:rPr lang="en-US" sz="3741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Features:</a:t>
            </a:r>
            <a:r>
              <a:rPr lang="en-US" sz="374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Fast, non-blocking, asynchronous, and built on the V8 engine.</a:t>
            </a:r>
          </a:p>
          <a:p>
            <a:pPr algn="ctr">
              <a:lnSpc>
                <a:spcPts val="5237"/>
              </a:lnSpc>
              <a:spcBef>
                <a:spcPct val="0"/>
              </a:spcBef>
            </a:pPr>
            <a:endParaRPr lang="en-US" sz="3741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656283" y="-2445901"/>
            <a:ext cx="15178802" cy="1517880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007842" y="-1797460"/>
            <a:ext cx="13881919" cy="1388191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85181" y="4252993"/>
            <a:ext cx="7593881" cy="986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81"/>
              </a:lnSpc>
              <a:spcBef>
                <a:spcPct val="0"/>
              </a:spcBef>
            </a:pPr>
            <a:r>
              <a:rPr lang="en-US" sz="5772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Why Use Node.js?</a:t>
            </a:r>
          </a:p>
        </p:txBody>
      </p:sp>
      <p:sp>
        <p:nvSpPr>
          <p:cNvPr id="9" name="Freeform 9"/>
          <p:cNvSpPr/>
          <p:nvPr/>
        </p:nvSpPr>
        <p:spPr>
          <a:xfrm>
            <a:off x="8618101" y="1767991"/>
            <a:ext cx="1424256" cy="1424256"/>
          </a:xfrm>
          <a:custGeom>
            <a:avLst/>
            <a:gdLst/>
            <a:ahLst/>
            <a:cxnLst/>
            <a:rect l="l" t="t" r="r" b="b"/>
            <a:pathLst>
              <a:path w="1424256" h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8763159" y="2041203"/>
            <a:ext cx="1134140" cy="801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01</a:t>
            </a:r>
          </a:p>
        </p:txBody>
      </p:sp>
      <p:sp>
        <p:nvSpPr>
          <p:cNvPr id="11" name="Freeform 11"/>
          <p:cNvSpPr/>
          <p:nvPr/>
        </p:nvSpPr>
        <p:spPr>
          <a:xfrm>
            <a:off x="9144000" y="3541391"/>
            <a:ext cx="1424256" cy="1424256"/>
          </a:xfrm>
          <a:custGeom>
            <a:avLst/>
            <a:gdLst/>
            <a:ahLst/>
            <a:cxnLst/>
            <a:rect l="l" t="t" r="r" b="b"/>
            <a:pathLst>
              <a:path w="1424256" h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2" name="TextBox 12"/>
          <p:cNvSpPr txBox="1"/>
          <p:nvPr/>
        </p:nvSpPr>
        <p:spPr>
          <a:xfrm>
            <a:off x="10688346" y="3541922"/>
            <a:ext cx="7349902" cy="13595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89"/>
              </a:lnSpc>
            </a:pPr>
            <a:r>
              <a:rPr lang="en-US" sz="3849" spc="-7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Unified Language:</a:t>
            </a:r>
            <a:r>
              <a:rPr lang="en-US" sz="3849" spc="-76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 JavaScript for frontend and backend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89058" y="3814603"/>
            <a:ext cx="1134140" cy="801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02</a:t>
            </a:r>
          </a:p>
        </p:txBody>
      </p:sp>
      <p:sp>
        <p:nvSpPr>
          <p:cNvPr id="14" name="Freeform 14"/>
          <p:cNvSpPr/>
          <p:nvPr/>
        </p:nvSpPr>
        <p:spPr>
          <a:xfrm>
            <a:off x="9144000" y="5318072"/>
            <a:ext cx="1424256" cy="1424256"/>
          </a:xfrm>
          <a:custGeom>
            <a:avLst/>
            <a:gdLst/>
            <a:ahLst/>
            <a:cxnLst/>
            <a:rect l="l" t="t" r="r" b="b"/>
            <a:pathLst>
              <a:path w="1424256" h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5" name="TextBox 15"/>
          <p:cNvSpPr txBox="1"/>
          <p:nvPr/>
        </p:nvSpPr>
        <p:spPr>
          <a:xfrm>
            <a:off x="10806381" y="5213297"/>
            <a:ext cx="6956976" cy="2659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89"/>
              </a:lnSpc>
            </a:pPr>
            <a:r>
              <a:rPr lang="en-US" sz="3849" spc="-7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Event Loop</a:t>
            </a:r>
            <a:r>
              <a:rPr lang="en-US" sz="3849" spc="-76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: Manages asynchronous operationswithout blocking</a:t>
            </a:r>
          </a:p>
          <a:p>
            <a:pPr algn="l">
              <a:lnSpc>
                <a:spcPts val="4934"/>
              </a:lnSpc>
            </a:pPr>
            <a:endParaRPr lang="en-US" sz="3849" spc="-76">
              <a:solidFill>
                <a:srgbClr val="145DA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289058" y="5591284"/>
            <a:ext cx="1134140" cy="801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03</a:t>
            </a:r>
          </a:p>
        </p:txBody>
      </p:sp>
      <p:sp>
        <p:nvSpPr>
          <p:cNvPr id="17" name="Freeform 17"/>
          <p:cNvSpPr/>
          <p:nvPr/>
        </p:nvSpPr>
        <p:spPr>
          <a:xfrm>
            <a:off x="8618101" y="7094753"/>
            <a:ext cx="1424256" cy="1424256"/>
          </a:xfrm>
          <a:custGeom>
            <a:avLst/>
            <a:gdLst/>
            <a:ahLst/>
            <a:cxnLst/>
            <a:rect l="l" t="t" r="r" b="b"/>
            <a:pathLst>
              <a:path w="1424256" h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8" name="TextBox 18"/>
          <p:cNvSpPr txBox="1"/>
          <p:nvPr/>
        </p:nvSpPr>
        <p:spPr>
          <a:xfrm>
            <a:off x="10347156" y="7448716"/>
            <a:ext cx="7482875" cy="2035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89"/>
              </a:lnSpc>
            </a:pPr>
            <a:r>
              <a:rPr lang="en-US" sz="3849" spc="-76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Great for Real-Time Apps:</a:t>
            </a:r>
            <a:r>
              <a:rPr lang="en-US" sz="3849" spc="-76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 Ideal for chat apps, streaming, and APIs.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763159" y="7367965"/>
            <a:ext cx="1134140" cy="801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97"/>
              </a:lnSpc>
              <a:spcBef>
                <a:spcPct val="0"/>
              </a:spcBef>
            </a:pPr>
            <a:r>
              <a:rPr lang="en-US" sz="4784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04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7905455" y="2656032"/>
            <a:ext cx="373607" cy="37360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8315313" y="4180490"/>
            <a:ext cx="373607" cy="373607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905455" y="7402839"/>
            <a:ext cx="412380" cy="412380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8309460" y="5760481"/>
            <a:ext cx="373607" cy="373607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10280481" y="1691791"/>
            <a:ext cx="7902744" cy="1331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83"/>
              </a:lnSpc>
              <a:spcBef>
                <a:spcPct val="0"/>
              </a:spcBef>
            </a:pPr>
            <a:r>
              <a:rPr lang="en-US" sz="3845">
                <a:solidFill>
                  <a:srgbClr val="051D40"/>
                </a:solidFill>
                <a:latin typeface="Inter"/>
                <a:ea typeface="Inter"/>
                <a:cs typeface="Inter"/>
                <a:sym typeface="Inter"/>
              </a:rPr>
              <a:t>Scalable and Efficient:</a:t>
            </a:r>
            <a:r>
              <a:rPr lang="en-US" sz="3845">
                <a:solidFill>
                  <a:srgbClr val="00569E"/>
                </a:solidFill>
                <a:latin typeface="Inter"/>
                <a:ea typeface="Inter"/>
                <a:cs typeface="Inter"/>
                <a:sym typeface="Inter"/>
              </a:rPr>
              <a:t> Handles many requests simultaneously.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8990215" y="81033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400000">
            <a:off x="2832861" y="81033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543823" y="746736"/>
            <a:ext cx="15200353" cy="8511564"/>
            <a:chOff x="0" y="0"/>
            <a:chExt cx="4003385" cy="224172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03385" cy="2241729"/>
            </a:xfrm>
            <a:custGeom>
              <a:avLst/>
              <a:gdLst/>
              <a:ahLst/>
              <a:cxnLst/>
              <a:rect l="l" t="t" r="r" b="b"/>
              <a:pathLst>
                <a:path w="4003385" h="2241729">
                  <a:moveTo>
                    <a:pt x="0" y="0"/>
                  </a:moveTo>
                  <a:lnTo>
                    <a:pt x="4003385" y="0"/>
                  </a:lnTo>
                  <a:lnTo>
                    <a:pt x="4003385" y="2241729"/>
                  </a:lnTo>
                  <a:lnTo>
                    <a:pt x="0" y="2241729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003385" cy="22798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43823" y="1837667"/>
            <a:ext cx="15200353" cy="1201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882"/>
              </a:lnSpc>
              <a:spcBef>
                <a:spcPct val="0"/>
              </a:spcBef>
            </a:pPr>
            <a:r>
              <a:rPr lang="en-US" sz="7059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STRENGTHS AND LIMITATIONS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78261" y="3708411"/>
            <a:ext cx="12649148" cy="1440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75"/>
              </a:lnSpc>
            </a:pPr>
            <a:r>
              <a:rPr lang="en-US" sz="4053" spc="-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High performance, large library ecosystem.  </a:t>
            </a:r>
          </a:p>
          <a:p>
            <a:pPr marL="0" lvl="0" indent="0" algn="just">
              <a:lnSpc>
                <a:spcPts val="5675"/>
              </a:lnSpc>
              <a:spcBef>
                <a:spcPct val="0"/>
              </a:spcBef>
            </a:pPr>
            <a:r>
              <a:rPr lang="en-US" sz="4053" spc="-8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Limited for CPU-heavy tasks, single-threaded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770641" y="5572788"/>
            <a:ext cx="12756768" cy="484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494"/>
              </a:lnSpc>
            </a:pPr>
            <a:r>
              <a:rPr lang="en-US" sz="392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Asynchronous code can get nested, making it hard to read and maintain.</a:t>
            </a:r>
          </a:p>
          <a:p>
            <a:pPr algn="just">
              <a:lnSpc>
                <a:spcPts val="5494"/>
              </a:lnSpc>
            </a:pPr>
            <a:r>
              <a:rPr lang="en-US" sz="3924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Not optimized for tasks like image processing or video encoding.</a:t>
            </a:r>
          </a:p>
          <a:p>
            <a:pPr algn="just">
              <a:lnSpc>
                <a:spcPts val="5494"/>
              </a:lnSpc>
            </a:pPr>
            <a:endParaRPr lang="en-US" sz="3924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algn="just">
              <a:lnSpc>
                <a:spcPts val="5494"/>
              </a:lnSpc>
            </a:pPr>
            <a:endParaRPr lang="en-US" sz="3924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algn="just">
              <a:lnSpc>
                <a:spcPts val="5494"/>
              </a:lnSpc>
              <a:spcBef>
                <a:spcPct val="0"/>
              </a:spcBef>
            </a:pPr>
            <a:endParaRPr lang="en-US" sz="3924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69107" y="2304139"/>
            <a:ext cx="14349785" cy="5592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4"/>
              </a:lnSpc>
            </a:pPr>
            <a:r>
              <a:rPr lang="en-US" sz="4803">
                <a:solidFill>
                  <a:srgbClr val="091C3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Conclusion on Node.js</a:t>
            </a:r>
          </a:p>
          <a:p>
            <a:pPr algn="l">
              <a:lnSpc>
                <a:spcPts val="6724"/>
              </a:lnSpc>
            </a:pPr>
            <a:endParaRPr lang="en-US" sz="4803">
              <a:solidFill>
                <a:srgbClr val="091C30"/>
              </a:solidFill>
              <a:latin typeface="Open Sans Extra Bold"/>
              <a:ea typeface="Open Sans Extra Bold"/>
              <a:cs typeface="Open Sans Extra Bold"/>
              <a:sym typeface="Open Sans Extra Bold"/>
            </a:endParaRPr>
          </a:p>
          <a:p>
            <a:pPr algn="ctr">
              <a:lnSpc>
                <a:spcPts val="5324"/>
              </a:lnSpc>
            </a:pPr>
            <a:r>
              <a:rPr lang="en-US" sz="3803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Node.js is a powerful JavaScript runtime ideal for building scalable, high-performance applications, particularly for I/O-heavy and real-time use cases. Its non-blocking architecture efficiently handles multiple connections, making it suitable for web servers and APIs.</a:t>
            </a:r>
          </a:p>
          <a:p>
            <a:pPr algn="l">
              <a:lnSpc>
                <a:spcPts val="4624"/>
              </a:lnSpc>
              <a:spcBef>
                <a:spcPct val="0"/>
              </a:spcBef>
            </a:pPr>
            <a:endParaRPr lang="en-US" sz="3803">
              <a:solidFill>
                <a:srgbClr val="051D40"/>
              </a:solidFill>
              <a:latin typeface="Open Sans Extra Bold"/>
              <a:ea typeface="Open Sans Extra Bold"/>
              <a:cs typeface="Open Sans Extra Bold"/>
              <a:sym typeface="Open Sans Extra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18366" y="2485326"/>
            <a:ext cx="8819592" cy="1771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510"/>
              </a:lnSpc>
              <a:spcBef>
                <a:spcPct val="0"/>
              </a:spcBef>
            </a:pPr>
            <a:r>
              <a:rPr lang="en-US" sz="10364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THANK YOU!</a:t>
            </a:r>
          </a:p>
        </p:txBody>
      </p:sp>
      <p:sp>
        <p:nvSpPr>
          <p:cNvPr id="3" name="Freeform 3"/>
          <p:cNvSpPr/>
          <p:nvPr/>
        </p:nvSpPr>
        <p:spPr>
          <a:xfrm>
            <a:off x="2818366" y="5619024"/>
            <a:ext cx="399176" cy="399176"/>
          </a:xfrm>
          <a:custGeom>
            <a:avLst/>
            <a:gdLst/>
            <a:ahLst/>
            <a:cxnLst/>
            <a:rect l="l" t="t" r="r" b="b"/>
            <a:pathLst>
              <a:path w="399176" h="399176">
                <a:moveTo>
                  <a:pt x="0" y="0"/>
                </a:moveTo>
                <a:lnTo>
                  <a:pt x="399175" y="0"/>
                </a:lnTo>
                <a:lnTo>
                  <a:pt x="399175" y="399176"/>
                </a:lnTo>
                <a:lnTo>
                  <a:pt x="0" y="3991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818366" y="6505172"/>
            <a:ext cx="399176" cy="399176"/>
          </a:xfrm>
          <a:custGeom>
            <a:avLst/>
            <a:gdLst/>
            <a:ahLst/>
            <a:cxnLst/>
            <a:rect l="l" t="t" r="r" b="b"/>
            <a:pathLst>
              <a:path w="399176" h="399176">
                <a:moveTo>
                  <a:pt x="0" y="0"/>
                </a:moveTo>
                <a:lnTo>
                  <a:pt x="399175" y="0"/>
                </a:lnTo>
                <a:lnTo>
                  <a:pt x="399175" y="399176"/>
                </a:lnTo>
                <a:lnTo>
                  <a:pt x="0" y="3991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>
            <a:off x="12398912" y="967949"/>
            <a:ext cx="5889088" cy="8229600"/>
          </a:xfrm>
          <a:custGeom>
            <a:avLst/>
            <a:gdLst/>
            <a:ahLst/>
            <a:cxnLst/>
            <a:rect l="l" t="t" r="r" b="b"/>
            <a:pathLst>
              <a:path w="5889088" h="8229600">
                <a:moveTo>
                  <a:pt x="0" y="0"/>
                </a:moveTo>
                <a:lnTo>
                  <a:pt x="5889088" y="0"/>
                </a:lnTo>
                <a:lnTo>
                  <a:pt x="58890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3703" b="-3703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818366" y="4533041"/>
            <a:ext cx="5138916" cy="716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5554"/>
              </a:lnSpc>
              <a:spcBef>
                <a:spcPct val="0"/>
              </a:spcBef>
            </a:pPr>
            <a:r>
              <a:rPr lang="en-US" sz="3967" b="1" spc="-79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ASHIKUJJAMAN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287787" y="6413624"/>
            <a:ext cx="3788059" cy="914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654"/>
              </a:lnSpc>
              <a:spcBef>
                <a:spcPct val="0"/>
              </a:spcBef>
            </a:pPr>
            <a:r>
              <a:rPr lang="en-US" sz="2610" spc="-52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417/c khilgaon dhaka 1219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287787" y="5580682"/>
            <a:ext cx="4669495" cy="509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964"/>
              </a:lnSpc>
              <a:spcBef>
                <a:spcPct val="0"/>
              </a:spcBef>
            </a:pPr>
            <a:r>
              <a:rPr lang="en-US" sz="2832" spc="-56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01731313852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2398912" y="0"/>
            <a:ext cx="5889088" cy="756959"/>
            <a:chOff x="0" y="0"/>
            <a:chExt cx="1551036" cy="19936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398912" y="9530041"/>
            <a:ext cx="5889088" cy="756959"/>
            <a:chOff x="0" y="0"/>
            <a:chExt cx="1551036" cy="19936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-3350633" y="6018200"/>
            <a:ext cx="7226857" cy="7332139"/>
          </a:xfrm>
          <a:custGeom>
            <a:avLst/>
            <a:gdLst/>
            <a:ahLst/>
            <a:cxnLst/>
            <a:rect l="l" t="t" r="r" b="b"/>
            <a:pathLst>
              <a:path w="7226857" h="7332139">
                <a:moveTo>
                  <a:pt x="0" y="0"/>
                </a:moveTo>
                <a:lnTo>
                  <a:pt x="7226858" y="0"/>
                </a:lnTo>
                <a:lnTo>
                  <a:pt x="7226858" y="7332139"/>
                </a:lnTo>
                <a:lnTo>
                  <a:pt x="0" y="733213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0999"/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180</Words>
  <Application>Microsoft Office PowerPoint</Application>
  <PresentationFormat>Custom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Poppins</vt:lpstr>
      <vt:lpstr>Inter Bold</vt:lpstr>
      <vt:lpstr>Open Sans Extra Bold</vt:lpstr>
      <vt:lpstr>Calibri</vt:lpstr>
      <vt:lpstr>Inter</vt:lpstr>
      <vt:lpstr>Poppins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 a little bit of body text</dc:title>
  <cp:lastModifiedBy>ASHIK</cp:lastModifiedBy>
  <cp:revision>2</cp:revision>
  <dcterms:created xsi:type="dcterms:W3CDTF">2006-08-16T00:00:00Z</dcterms:created>
  <dcterms:modified xsi:type="dcterms:W3CDTF">2024-11-04T09:36:46Z</dcterms:modified>
  <dc:identifier>DAGVgBk7-sY</dc:identifier>
</cp:coreProperties>
</file>

<file path=docProps/thumbnail.jpeg>
</file>